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0.22858261750154618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2.4633323136255942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0.23595458996825247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8.080280965781661E-2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7.3256733844738662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6.7880157553493747</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8.0229423008870171</c:v>
                </c:pt>
                <c:pt idx="1">
                  <c:v>7.5942778027218711</c:v>
                </c:pt>
                <c:pt idx="2">
                  <c:v>7.9251129509580069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8.1166928549068196</c:v>
                </c:pt>
                <c:pt idx="1">
                  <c:v>7.6370165478754402</c:v>
                </c:pt>
                <c:pt idx="2">
                  <c:v>7.9738355944193264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6.8899588179139108</c:v>
                </c:pt>
                <c:pt idx="1">
                  <c:v>6.4009364014812133</c:v>
                </c:pt>
                <c:pt idx="2">
                  <c:v>7.1379067172435713</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3.0165243289718551</c:v>
                </c:pt>
                <c:pt idx="1">
                  <c:v>2.9068555611341531</c:v>
                </c:pt>
                <c:pt idx="2">
                  <c:v>2.2962593288287612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8.0530995168086292</c:v>
                </c:pt>
                <c:pt idx="1">
                  <c:v>7.8654293596493314</c:v>
                </c:pt>
                <c:pt idx="2">
                  <c:v>8.3200827082192088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7.9602179790326542</c:v>
                </c:pt>
                <c:pt idx="1">
                  <c:v>8.4710374489282447</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6.9862950514112967</c:v>
                </c:pt>
                <c:pt idx="1">
                  <c:v>7.1705072060927142</c:v>
                </c:pt>
                <c:pt idx="2">
                  <c:v>6.5752810338441821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7.7063006238670573</c:v>
                </c:pt>
                <c:pt idx="1">
                  <c:v>6.7392012753337784</c:v>
                </c:pt>
                <c:pt idx="2">
                  <c:v>6.9110031696373451</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5.6667168549592946</c:v>
                </c:pt>
                <c:pt idx="1">
                  <c:v>6.5401767498571894</c:v>
                </c:pt>
                <c:pt idx="2">
                  <c:v>6.8621337638620554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5.8382283137534117</c:v>
                </c:pt>
                <c:pt idx="1">
                  <c:v>5.9289102976418766</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1.0651937339015483E-2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1.3641031546047042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0.13066300423162236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0.43584141097360707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6.3293221785954099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6.6703125430676984</c:v>
                </c:pt>
                <c:pt idx="1">
                  <c:v>5.7596200660941959</c:v>
                </c:pt>
                <c:pt idx="2">
                  <c:v>7.5170175526264051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7.4494732239820598</c:v>
                </c:pt>
                <c:pt idx="1">
                  <c:v>6.4702746785754641</c:v>
                </c:pt>
                <c:pt idx="2">
                  <c:v>6.9675126285679507</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8.0715104572819509</c:v>
                </c:pt>
                <c:pt idx="1">
                  <c:v>7.6428524243625322</c:v>
                </c:pt>
                <c:pt idx="2">
                  <c:v>7.8831606255976334</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5.2886167843211203</c:v>
                </c:pt>
                <c:pt idx="1">
                  <c:v>3.8524271736898479</c:v>
                </c:pt>
                <c:pt idx="2">
                  <c:v>6.1306990043803689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9.227541754968188</c:v>
                </c:pt>
                <c:pt idx="1">
                  <c:v>9.3156288973448671</c:v>
                </c:pt>
                <c:pt idx="2">
                  <c:v>9.2215801322951538</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8.9214326357464326</c:v>
                </c:pt>
                <c:pt idx="1">
                  <c:v>9.0412804772031183</c:v>
                </c:pt>
                <c:pt idx="2">
                  <c:v>9.0845910622689274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7.8672325670138159</c:v>
                </c:pt>
                <c:pt idx="1">
                  <c:v>7.6205118549638406</c:v>
                </c:pt>
                <c:pt idx="2">
                  <c:v>7.822319415064662</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2.1523626931318369</c:v>
                </c:pt>
                <c:pt idx="1">
                  <c:v>0.8660901467505242</c:v>
                </c:pt>
                <c:pt idx="2">
                  <c:v>1.5575094085932919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0.11537367498183126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0.13619058688762475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1.4218103302718408</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0.13619058688762475</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0.32243892460848578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6.1962354078929058</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1.8505703286988862E-2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0.20990668649030564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2.1913959111675601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0.20990668649030653</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0.21377735930304542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5.9738146390031472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0.48795580536392791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0.15947315897884895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1.6648770669025978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8.4300058307667847E-2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6.9414176190889112</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0.14610753593699854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0.14080426286782277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1.4699764504060155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0.14080426286782277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0.10566571896105614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8.4992889321664968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0.15688851700876416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0.12501649922665958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1.3051544465518408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0.12501649922666047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0.22743369452629558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8.1592080669794367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2.0933523658599178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0.20957119709034799</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9.181323016794618E-2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6.0096798811874548</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0.15449010280730491</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0.19808906731070675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2.0680216500474549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0.19808906731070586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7.8190000815725469E-3</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6.580247046424553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0.17776713553644008</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0.13262306023033954</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1.3845658600719073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0.13262306023033954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0.38991500420948988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7.9958061030277756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0.4149393211437058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0.1268689237812799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1.3244934950720024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0.12686892378128078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2.8158963002901771E-2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8.9180976854065754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9.2246902625944092</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8.1686726462163683E-2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0.11189293171179227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1.1681462708101797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0.10831526105437739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9.2246902625944092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3.9547229933145709</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0.6614716796642619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0.21089613376884131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2.201725599834226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0.21089613376884042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0.41391493470080221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4.2149901784231041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0.44471540405883125</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0.24101928638382875</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2.5162070228688931</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0.24101928638382919</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0.69417291526686853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3.694455808206039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6.7079526199170356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4.8630184069979876E-2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0.47741593012732508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0.13309999190690469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1.3895449588486386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4.1019302110465006E-2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8.2619482915611702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0.38597076904782801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0.2287776000744719</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2.3884055613115347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0.2287776000744719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0.5293659931930268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5.1539569482729002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6.8077265531892834</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4.3967803804929302</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2.1218072181338257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0.20043882615737107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4.9313551755132492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2.2228262203392712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3.261148859652677</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0.19390810469059105</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2.3174696787103</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0.13330152355220992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3.5729675177143312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0.16721348268698488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2.2186661736001301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2.2075789805841239E-2</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4.2295722975316927</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0.26524095141616399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0.16726082096415773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1.746179148877717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0.16726082096415773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9.6327037012056138E-2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5.9888580520526986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4.4809234127087247</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0.10755395994720685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0.19256253362323417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2.0103254254623746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0.19256253362323417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0.36262644520947429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4.6996993430194847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0.14984209822289607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2.8741641543058671</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4.2621474823979657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7.9494742726886667</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6.5651638985491978E-2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0.13490422847313788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1.4083809316331743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0.13490422847313699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0.2043039962698936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7.0465373240215454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0.27868331033370985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0.10945570540154659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1.1427019752512075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0.1094557054015457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0.16559891148331474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7.9251129509580069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6.9292073412809074E-2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1.2705819975179837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0.12170491678572759</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0.16368383522766905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7.9738355944193264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0.35487847708354092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0.11552186986053314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1.206031868234426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0.11552186986053226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0.34188954063958388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7.1379067172435713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2.2962593288287612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0.2496069357369739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0.17501874010981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1.8271707198429139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0.17501874010980956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0.62777415236568768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0.10146449470161656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2.2962593288287612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7.5333358121579392</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2.7295826298449732E-2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0.49167948404903505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0.13707656409844571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1.4310598061682285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0.1370765640984466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0.20969586306216925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8.3200827082192088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0.18885390913551348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0.12414431685247873</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1.2960489867852587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0.12414431685247873</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0.1397959303804539</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6.9321351767641497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2.7113782981770918E-2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0.19293523743766627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2.0142164002030007</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0.12654284018056217</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8.4710374489282447</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4.3331423367121147E-4</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0.19954485452650506</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1.9665490337627727</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6.5752810338441821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0.39524773719233597</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0.1752668275709528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1.8297607176035893</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0.1752668275709528</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0.20765091970155325</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6.9110031696373451</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0.46533605426272828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0.16332384149192336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1.7050776439087185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0.16332384149192247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0.36064592590661881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6.8621337638620554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1.9938480722525576E-2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1.9430636848307561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8.0604767484566011</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0.11486383068741901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0.21286405788629903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2.2222704473404864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0.11466427462876982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6.6281676027740426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0.11379763215101235</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0.25831870022943981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2.6890384285773843</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5.9289102976418766</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0.46710959416731956</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0.17942112212549866</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1.873130961080987</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1.5172682322912578E-3</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7.5170175526264051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5.6612608325953726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8.4958341258003909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0.34203102341543357</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0.14632885981876242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1.5276524557375435</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0.14632885981876242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0.10801127364325147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6.4407206369107266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0.10014906328228346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0.27569075270143362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2.6610135815788585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6.9675126285679507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0.13894410992204698</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0.13557119663215378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1.4153439842208808</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0.13557119663215378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5.4784672245397736E-2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7.3261729493286136</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6.381385686828918</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7.8831606255976334</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6.1306990043803689</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9.1530855972820397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4.8981566409013411E-2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9.4116452515299542E-2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0.9825623597995552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9.4116452515299542E-2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0.10633314675879291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9.2215801322951538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9.0845910622689274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0.1235673095071812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0.12431131028473974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1.297792374434156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0.12431131028473974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0.1486365431720218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5.3797913406597644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7.822319415064662</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1.4488657716557647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7.822319415064662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1.5575094085932919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7.2220262933399564</c:v>
                </c:pt>
                <c:pt idx="1">
                  <c:v>5.332052175417914</c:v>
                </c:pt>
                <c:pt idx="2">
                  <c:v>7.3256733844738662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7.3314089607108572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7.2217248317513896</c:v>
                </c:pt>
                <c:pt idx="1">
                  <c:v>6.7880495698178196</c:v>
                </c:pt>
                <c:pt idx="2">
                  <c:v>7.0465373240215454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6.7735839851829498</c:v>
                </c:pt>
                <c:pt idx="1">
                  <c:v>7.3261729493286136</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6.4163534946953087</c:v>
                </c:pt>
                <c:pt idx="1">
                  <c:v>5.7979892815246714</c:v>
                </c:pt>
                <c:pt idx="2">
                  <c:v>6.4407206369107266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7.1669313889673543</c:v>
                </c:pt>
                <c:pt idx="1">
                  <c:v>6.1835134792046809</c:v>
                </c:pt>
                <c:pt idx="2">
                  <c:v>6.9321351767641497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4.2789226332978947</c:v>
                </c:pt>
                <c:pt idx="1">
                  <c:v>4.6691429052414808</c:v>
                </c:pt>
                <c:pt idx="2">
                  <c:v>5.3797913406597644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0.16230459509829309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0.1426943082068588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1.4897082545573666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0.14269430820685791</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4.3194310496666333E-2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7.7210018914508982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6.5991705991029601</c:v>
                </c:pt>
                <c:pt idx="1">
                  <c:v>6.9414176190889112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5.6249775379328328</c:v>
                </c:pt>
                <c:pt idx="1">
                  <c:v>5.3377082273824072</c:v>
                </c:pt>
                <c:pt idx="2">
                  <c:v>5.9738146390031472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6.6255909755239362</c:v>
                </c:pt>
                <c:pt idx="1">
                  <c:v>5.5928021111441053</c:v>
                </c:pt>
                <c:pt idx="2">
                  <c:v>6.1962354078929058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8.6208249886611181</c:v>
                </c:pt>
                <c:pt idx="1">
                  <c:v>9.2246902625944092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8.380123872565596</c:v>
                </c:pt>
                <c:pt idx="1">
                  <c:v>8.4275925522473809</c:v>
                </c:pt>
                <c:pt idx="2">
                  <c:v>8.2619482915611702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5.0752721094995241</c:v>
                </c:pt>
                <c:pt idx="1">
                  <c:v>4.4702420720758989</c:v>
                </c:pt>
                <c:pt idx="2">
                  <c:v>4.9313551755132492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5.0655832557175646</c:v>
                </c:pt>
                <c:pt idx="1">
                  <c:v>3.6281518504424031</c:v>
                </c:pt>
                <c:pt idx="2">
                  <c:v>4.2295722975316927</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2.7165133212829322</c:v>
                </c:pt>
                <c:pt idx="1">
                  <c:v>2.837946904809145</c:v>
                </c:pt>
                <c:pt idx="2">
                  <c:v>3.5729675177143312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6.5420969652015399</c:v>
                </c:pt>
                <c:pt idx="1">
                  <c:v>5.1390605074699778</c:v>
                </c:pt>
                <c:pt idx="2">
                  <c:v>5.9888580520526986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4.7535337075405533</c:v>
                </c:pt>
                <c:pt idx="1">
                  <c:v>4.0836749114975914</c:v>
                </c:pt>
                <c:pt idx="2">
                  <c:v>4.6996993430194847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701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701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701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701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99816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R1A | Herefordshire and Worcestershire Health and 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Herefordshire and Worcestershire Health and Care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40685108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2935945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611732813"/>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4012044407"/>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2542285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1657570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7968465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5586410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8286056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42625306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1841737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4943702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8495935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2391939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80377374"/>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3120837"/>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Q25.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2549922049"/>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155806617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5097685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76412189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68195035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9413535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3835148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33555977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6765606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92956487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110273404"/>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94336382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7424365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7575760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21900061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5612932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42688163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67924495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5293823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06462263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53916761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193075665"/>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7002104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6632314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1913321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1212989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82892070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0100944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86444516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1219676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93971304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316328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8561880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932907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8653554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1535341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0715559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41119225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159522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40929441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7745153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2625694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8194698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8133689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62498711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502563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61034117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1408033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9489890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56586660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8196017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93195311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68227077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961913028"/>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8525285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1945263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41386001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5041024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4575396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7556929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259334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943369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3025219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448193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9931841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19937098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2844331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2292963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2552731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0543023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2485433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41828868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88768804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8875270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62277723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111026291"/>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55388466"/>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5897484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2229660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0245160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708379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80074800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160734495"/>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218432623"/>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254733879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9677209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413768957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486781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5536334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267347963"/>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45742741"/>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744568765"/>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3482429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379251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776853467"/>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83793692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430968721"/>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989191710"/>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123167905"/>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75679298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55460568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01834064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6465146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03044564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36487422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44089258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8981476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548699884"/>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29590094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867143889"/>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94995802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945007701"/>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025048884"/>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85553483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231851191"/>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0099238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91558856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28095996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012753320"/>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0571201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6891562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518500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9202631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84277939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6447349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41516027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3792206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0093518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194754150"/>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4945524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7284313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4631028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58672216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0614559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69406787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5950953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24881108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9245236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7562586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40330821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25815293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98695153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7521682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8509777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81121606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408423601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56633791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41293146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2945278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5075468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0648638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82871495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8864559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9042159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7012210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3223856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1023911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7222246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142025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03218142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4631765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6688006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7821738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2903815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3125095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3219608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8294900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88979255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6887334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6603262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6113364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3558933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0141706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3375828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68581338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66963447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7370119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605140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52268074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05121580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7376580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1792693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9558197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46607355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6459385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9141057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12720</Words>
  <Application>Microsoft Office PowerPoint</Application>
  <PresentationFormat>Widescreen</PresentationFormat>
  <Paragraphs>1576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Herefordshire and Worcestershire Health and Care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